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18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52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85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99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32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10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0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18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69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18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3453-C8BE-4066-B795-D325AB5F7D42}" type="datetimeFigureOut">
              <a:rPr lang="de-DE" smtClean="0"/>
              <a:t>26.04.2020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83CA-CA56-4FCB-ACB3-2BFD4954A5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68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27754"/>
            <a:ext cx="9926655" cy="6957392"/>
          </a:xfrm>
          <a:prstGeom prst="rect">
            <a:avLst/>
          </a:prstGeom>
        </p:spPr>
      </p:pic>
      <p:sp>
        <p:nvSpPr>
          <p:cNvPr id="5" name="Parallelogramm 4"/>
          <p:cNvSpPr/>
          <p:nvPr/>
        </p:nvSpPr>
        <p:spPr>
          <a:xfrm>
            <a:off x="-551610" y="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arallelogramm 5"/>
          <p:cNvSpPr/>
          <p:nvPr/>
        </p:nvSpPr>
        <p:spPr>
          <a:xfrm>
            <a:off x="-540568" y="253752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arallelogramm 6"/>
          <p:cNvSpPr/>
          <p:nvPr/>
        </p:nvSpPr>
        <p:spPr>
          <a:xfrm>
            <a:off x="-551611" y="126876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arallelogramm 7"/>
          <p:cNvSpPr/>
          <p:nvPr/>
        </p:nvSpPr>
        <p:spPr>
          <a:xfrm>
            <a:off x="-612576" y="380628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arallelogramm 8"/>
          <p:cNvSpPr/>
          <p:nvPr/>
        </p:nvSpPr>
        <p:spPr>
          <a:xfrm>
            <a:off x="-588556" y="507504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arallelogramm 9"/>
          <p:cNvSpPr/>
          <p:nvPr/>
        </p:nvSpPr>
        <p:spPr>
          <a:xfrm>
            <a:off x="-488521" y="5687811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arallelogramm 10"/>
          <p:cNvSpPr/>
          <p:nvPr/>
        </p:nvSpPr>
        <p:spPr>
          <a:xfrm>
            <a:off x="1032566" y="35388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arallelogramm 11"/>
          <p:cNvSpPr/>
          <p:nvPr/>
        </p:nvSpPr>
        <p:spPr>
          <a:xfrm>
            <a:off x="1043608" y="258214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arallelogramm 12"/>
          <p:cNvSpPr/>
          <p:nvPr/>
        </p:nvSpPr>
        <p:spPr>
          <a:xfrm>
            <a:off x="1032565" y="131338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arallelogramm 13"/>
          <p:cNvSpPr/>
          <p:nvPr/>
        </p:nvSpPr>
        <p:spPr>
          <a:xfrm>
            <a:off x="971600" y="385090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arallelogramm 14"/>
          <p:cNvSpPr/>
          <p:nvPr/>
        </p:nvSpPr>
        <p:spPr>
          <a:xfrm>
            <a:off x="1095655" y="5732435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arallelogramm 15"/>
          <p:cNvSpPr/>
          <p:nvPr/>
        </p:nvSpPr>
        <p:spPr>
          <a:xfrm>
            <a:off x="929911" y="5053431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arallelogramm 16"/>
          <p:cNvSpPr/>
          <p:nvPr/>
        </p:nvSpPr>
        <p:spPr>
          <a:xfrm>
            <a:off x="2658431" y="35388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arallelogramm 17"/>
          <p:cNvSpPr/>
          <p:nvPr/>
        </p:nvSpPr>
        <p:spPr>
          <a:xfrm>
            <a:off x="2597465" y="253752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arallelogramm 18"/>
          <p:cNvSpPr/>
          <p:nvPr/>
        </p:nvSpPr>
        <p:spPr>
          <a:xfrm>
            <a:off x="2555775" y="129536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arallelogramm 19"/>
          <p:cNvSpPr/>
          <p:nvPr/>
        </p:nvSpPr>
        <p:spPr>
          <a:xfrm>
            <a:off x="2597465" y="3823196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arallelogramm 20"/>
          <p:cNvSpPr/>
          <p:nvPr/>
        </p:nvSpPr>
        <p:spPr>
          <a:xfrm>
            <a:off x="2721520" y="5732435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arallelogramm 21"/>
          <p:cNvSpPr/>
          <p:nvPr/>
        </p:nvSpPr>
        <p:spPr>
          <a:xfrm>
            <a:off x="2555776" y="5053431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arallelogramm 22"/>
          <p:cNvSpPr/>
          <p:nvPr/>
        </p:nvSpPr>
        <p:spPr>
          <a:xfrm>
            <a:off x="4139534" y="35388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arallelogramm 23"/>
          <p:cNvSpPr/>
          <p:nvPr/>
        </p:nvSpPr>
        <p:spPr>
          <a:xfrm>
            <a:off x="4150576" y="258214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arallelogramm 24"/>
          <p:cNvSpPr/>
          <p:nvPr/>
        </p:nvSpPr>
        <p:spPr>
          <a:xfrm>
            <a:off x="4139533" y="131338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arallelogramm 25"/>
          <p:cNvSpPr/>
          <p:nvPr/>
        </p:nvSpPr>
        <p:spPr>
          <a:xfrm>
            <a:off x="4078568" y="385090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Parallelogramm 26"/>
          <p:cNvSpPr/>
          <p:nvPr/>
        </p:nvSpPr>
        <p:spPr>
          <a:xfrm>
            <a:off x="4202623" y="5732435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arallelogramm 27"/>
          <p:cNvSpPr/>
          <p:nvPr/>
        </p:nvSpPr>
        <p:spPr>
          <a:xfrm>
            <a:off x="4036879" y="5053431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arallelogramm 28"/>
          <p:cNvSpPr/>
          <p:nvPr/>
        </p:nvSpPr>
        <p:spPr>
          <a:xfrm>
            <a:off x="5754775" y="63593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arallelogramm 29"/>
          <p:cNvSpPr/>
          <p:nvPr/>
        </p:nvSpPr>
        <p:spPr>
          <a:xfrm>
            <a:off x="5765817" y="2610349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arallelogramm 30"/>
          <p:cNvSpPr/>
          <p:nvPr/>
        </p:nvSpPr>
        <p:spPr>
          <a:xfrm>
            <a:off x="5754774" y="1341589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arallelogramm 31"/>
          <p:cNvSpPr/>
          <p:nvPr/>
        </p:nvSpPr>
        <p:spPr>
          <a:xfrm>
            <a:off x="5693809" y="3879109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arallelogramm 32"/>
          <p:cNvSpPr/>
          <p:nvPr/>
        </p:nvSpPr>
        <p:spPr>
          <a:xfrm>
            <a:off x="5817864" y="5760640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arallelogramm 33"/>
          <p:cNvSpPr/>
          <p:nvPr/>
        </p:nvSpPr>
        <p:spPr>
          <a:xfrm>
            <a:off x="5652120" y="5081636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arallelogramm 34"/>
          <p:cNvSpPr/>
          <p:nvPr/>
        </p:nvSpPr>
        <p:spPr>
          <a:xfrm>
            <a:off x="7338951" y="35388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arallelogramm 35"/>
          <p:cNvSpPr/>
          <p:nvPr/>
        </p:nvSpPr>
        <p:spPr>
          <a:xfrm>
            <a:off x="7349993" y="258214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arallelogramm 36"/>
          <p:cNvSpPr/>
          <p:nvPr/>
        </p:nvSpPr>
        <p:spPr>
          <a:xfrm>
            <a:off x="7338950" y="131338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Parallelogramm 37"/>
          <p:cNvSpPr/>
          <p:nvPr/>
        </p:nvSpPr>
        <p:spPr>
          <a:xfrm>
            <a:off x="7277985" y="3850904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arallelogramm 38"/>
          <p:cNvSpPr/>
          <p:nvPr/>
        </p:nvSpPr>
        <p:spPr>
          <a:xfrm>
            <a:off x="7402040" y="5732435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arallelogramm 39"/>
          <p:cNvSpPr/>
          <p:nvPr/>
        </p:nvSpPr>
        <p:spPr>
          <a:xfrm>
            <a:off x="7236296" y="5053431"/>
            <a:ext cx="1953553" cy="1268760"/>
          </a:xfrm>
          <a:prstGeom prst="parallelogram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-551611" y="44624"/>
            <a:ext cx="371083" cy="691194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9002982" y="44624"/>
            <a:ext cx="371083" cy="694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e Legende 42"/>
          <p:cNvSpPr/>
          <p:nvPr/>
        </p:nvSpPr>
        <p:spPr>
          <a:xfrm>
            <a:off x="3197067" y="2955967"/>
            <a:ext cx="5049897" cy="2304256"/>
          </a:xfrm>
          <a:prstGeom prst="wedgeEllipseCallout">
            <a:avLst>
              <a:gd name="adj1" fmla="val -64729"/>
              <a:gd name="adj2" fmla="val 6650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Wie, ihr wisst noch immer nicht, wer ich bin?</a:t>
            </a:r>
          </a:p>
          <a:p>
            <a:pPr algn="ctr"/>
            <a:endParaRPr lang="de-DE" dirty="0">
              <a:latin typeface="Comic Sans MS" panose="030F0702030302020204" pitchFamily="66" charset="0"/>
            </a:endParaRPr>
          </a:p>
          <a:p>
            <a:pPr algn="ctr"/>
            <a:r>
              <a:rPr lang="de-DE" dirty="0" smtClean="0">
                <a:latin typeface="Comic Sans MS" panose="030F0702030302020204" pitchFamily="66" charset="0"/>
              </a:rPr>
              <a:t>Dann schaut mal im </a:t>
            </a:r>
          </a:p>
          <a:p>
            <a:pPr algn="ctr"/>
            <a:r>
              <a:rPr lang="de-DE" dirty="0" err="1" smtClean="0">
                <a:latin typeface="Comic Sans MS" panose="030F0702030302020204" pitchFamily="66" charset="0"/>
              </a:rPr>
              <a:t>Biobuch</a:t>
            </a:r>
            <a:r>
              <a:rPr lang="de-DE" dirty="0" smtClean="0">
                <a:latin typeface="Comic Sans MS" panose="030F0702030302020204" pitchFamily="66" charset="0"/>
              </a:rPr>
              <a:t> S. 88. </a:t>
            </a:r>
            <a:endParaRPr lang="de-DE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203" y="3677901"/>
            <a:ext cx="469470" cy="45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hteck 43"/>
          <p:cNvSpPr/>
          <p:nvPr/>
        </p:nvSpPr>
        <p:spPr>
          <a:xfrm>
            <a:off x="1948376" y="2060848"/>
            <a:ext cx="6800088" cy="417646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Solveg Schlinske</dc:creator>
  <cp:lastModifiedBy>Solveg Schlinske</cp:lastModifiedBy>
  <cp:revision>5</cp:revision>
  <dcterms:created xsi:type="dcterms:W3CDTF">2020-04-14T18:11:29Z</dcterms:created>
  <dcterms:modified xsi:type="dcterms:W3CDTF">2020-04-26T07:24:56Z</dcterms:modified>
</cp:coreProperties>
</file>